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7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82E50-C44A-1B7E-33C7-EBD3A3A54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E7900D-8266-8762-D918-E6EFB9318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A4EB9-7927-13D9-4C11-ED93981D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7B09FB-A81F-0B54-4329-EEC2D0DBF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A74A0-7F2C-7408-E973-325E2734E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7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9725A-953F-F0CF-EF1D-C6DE8322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04B442-207F-3464-4874-5288D86E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D6890-1074-4869-3AB0-5269B8430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4710C-27F4-CBA9-AEA2-1370424A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088FD-FC67-0CD5-F568-8500CA99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7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754513-D69B-D44D-8649-10D2AFFF7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5DD6D-8467-DF9F-67D9-1DE7EA7B3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4A274A-4C2D-3B98-3751-EFE2AE41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70A43-D2DB-D69F-E36F-1A94458C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85423-98CB-7CB6-C8AE-03382B21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23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76613-CE7F-4CED-2F6B-0AE94471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29310-4C4F-2AA8-F26F-363E31FD5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AF496-A1D6-1DC9-D94F-74C035F9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1FFED-A5E2-A72A-F24D-897FFB54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2732BD-4724-63A4-350E-0BF1C549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CE4A5-A9FF-AC37-D41C-5630FF7C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012C5-A20B-DC6E-07CC-3A4E0760E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D279A-40C8-A728-304A-2822D51E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48C3C-4076-A700-6B32-6545C857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E51C7-1E2A-29F9-C2CB-5A6D4C65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A5C79-F02B-D1E6-1E75-C521246E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BE77E-F794-5E01-5EDF-92A0B7721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A349A7-E267-99F3-92C8-03A39FF18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7180B0-2D42-788B-CF50-E99C140D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2FD0B-DC1E-4524-A177-5AB4108E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8F26D7-6282-8489-3833-D775A656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49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D0DDC-9B69-E55D-9FE2-59849351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B3CCD8-2D3B-433A-B830-456BD3066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9092DE-536D-400D-71ED-4C583D917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B7E4E-1BB5-73E1-006D-65E5C3905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EA6351-7456-35F6-3EC5-EB531276F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41FEEF-4888-D676-68D5-395B0A92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6DCA7B-AEA9-1159-D196-40018093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CC023A-F71F-1ED1-C37A-A189A82C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2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E2599-B5CD-BDFA-D399-AFFFDE5C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BC43A5-8C08-7BC6-C2BA-80A0ABE2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AB76F2-D66E-0639-E6B8-DB21051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0B40CA-ACD0-B408-A6DA-DD249208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0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39EF98-FB93-305F-D633-69F05D79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13BF63-927C-F7CB-1008-54C47BFC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1E2E1-CA0E-1550-32E7-380A2B99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9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D8D62-40D9-6846-EBAF-DBE6F6E9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AF88B-DD4D-5CB7-2676-731CCD1C4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259384-8637-1F50-DADB-E8FBE18A0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3CA10-4FB4-1433-19BF-81B79B486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88804-40CF-2E41-8965-62A4C40E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6A2716-05AF-3785-B210-6E6B075A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0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64E2F-35A0-922E-7DE9-BFEDD6DC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F4DAF1-3E71-70DE-57AF-ABFBB45E7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98AB5A-870A-EB27-13C8-BB4B8D043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E0BD5E-AF2E-FD44-409F-9BEF06EA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CD786-E70C-2D61-D012-E7115A6C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72D13F-3A3C-02B8-A6D8-ABB7DC53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4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C7B867-432C-2FC4-9AC3-CA874B68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A30F0-28D8-E058-3C91-BD2676330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838B9-06E7-A44A-D730-8743ABEE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BD9F-5A8C-4AAD-9268-E03199BAF542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28A4D-7212-5819-F17F-655A13815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62688-2922-4891-4495-A6A02A48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ABFE6-3C33-4AF6-9021-55DBF3C72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3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19ECF0-DA78-B0B9-0A8C-6AE6546B3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조용일</a:t>
            </a:r>
            <a:endParaRPr lang="en-US" altLang="ko-KR" sz="1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생일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1996.06.22</a:t>
            </a:r>
          </a:p>
          <a:p>
            <a:pPr algn="l"/>
            <a:r>
              <a:rPr lang="ko-KR" altLang="en-US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31036@naver.com</a:t>
            </a:r>
          </a:p>
          <a:p>
            <a:pPr algn="l"/>
            <a:r>
              <a:rPr lang="en-US" altLang="ko-KR" sz="1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MBTI: INFJ</a:t>
            </a:r>
            <a:endParaRPr lang="ko-KR" altLang="en-US" sz="1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나무, 실외, 사람, 식물이(가) 표시된 사진&#10;&#10;자동 생성된 설명">
            <a:extLst>
              <a:ext uri="{FF2B5EF4-FFF2-40B4-BE49-F238E27FC236}">
                <a16:creationId xmlns:a16="http://schemas.microsoft.com/office/drawing/2014/main" id="{1BA22CBA-AD1B-14FE-5A64-2489C201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2" y="224755"/>
            <a:ext cx="3894328" cy="3894328"/>
          </a:xfrm>
          <a:prstGeom prst="rect">
            <a:avLst/>
          </a:prstGeom>
        </p:spPr>
      </p:pic>
      <p:pic>
        <p:nvPicPr>
          <p:cNvPr id="50" name="그래픽 49" descr="태블릿 단색으로 채워진">
            <a:extLst>
              <a:ext uri="{FF2B5EF4-FFF2-40B4-BE49-F238E27FC236}">
                <a16:creationId xmlns:a16="http://schemas.microsoft.com/office/drawing/2014/main" id="{8CA182F9-8A4E-6E39-FB77-BA0111697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6566" y="1230899"/>
            <a:ext cx="914400" cy="914400"/>
          </a:xfrm>
          <a:prstGeom prst="rect">
            <a:avLst/>
          </a:prstGeom>
        </p:spPr>
      </p:pic>
      <p:pic>
        <p:nvPicPr>
          <p:cNvPr id="52" name="그래픽 51" descr="랩톱 단색으로 채워진">
            <a:extLst>
              <a:ext uri="{FF2B5EF4-FFF2-40B4-BE49-F238E27FC236}">
                <a16:creationId xmlns:a16="http://schemas.microsoft.com/office/drawing/2014/main" id="{2A0DA66D-9C9F-4EDD-6C6B-DD482D213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3591" y="1225583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ED99BDD-593F-2824-5F5D-918E27BD4CD1}"/>
              </a:ext>
            </a:extLst>
          </p:cNvPr>
          <p:cNvSpPr txBox="1"/>
          <p:nvPr/>
        </p:nvSpPr>
        <p:spPr>
          <a:xfrm>
            <a:off x="6027318" y="2282729"/>
            <a:ext cx="24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SAMSUNG Notebook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AADAC0-725D-336A-7A24-F6A4EA936E66}"/>
              </a:ext>
            </a:extLst>
          </p:cNvPr>
          <p:cNvSpPr txBox="1"/>
          <p:nvPr/>
        </p:nvSpPr>
        <p:spPr>
          <a:xfrm>
            <a:off x="8966331" y="2282729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iPad pro 11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DE4CDB-0100-5B94-0EB8-F3BBA63748F3}"/>
              </a:ext>
            </a:extLst>
          </p:cNvPr>
          <p:cNvSpPr txBox="1"/>
          <p:nvPr/>
        </p:nvSpPr>
        <p:spPr>
          <a:xfrm>
            <a:off x="5777839" y="58127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보유장비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6F84B70-2E97-6369-C02F-BFEEC7B69D1F}"/>
              </a:ext>
            </a:extLst>
          </p:cNvPr>
          <p:cNvCxnSpPr/>
          <p:nvPr/>
        </p:nvCxnSpPr>
        <p:spPr>
          <a:xfrm>
            <a:off x="5836025" y="1021976"/>
            <a:ext cx="49106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69869AD-12ED-8DE8-B6E8-53F37943E17B}"/>
              </a:ext>
            </a:extLst>
          </p:cNvPr>
          <p:cNvSpPr txBox="1"/>
          <p:nvPr/>
        </p:nvSpPr>
        <p:spPr>
          <a:xfrm>
            <a:off x="5777839" y="332596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교육목표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CAA008D-BD74-5A20-F44E-BA28DA6FA62B}"/>
              </a:ext>
            </a:extLst>
          </p:cNvPr>
          <p:cNvCxnSpPr/>
          <p:nvPr/>
        </p:nvCxnSpPr>
        <p:spPr>
          <a:xfrm>
            <a:off x="5836025" y="3766673"/>
            <a:ext cx="49106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205BB34F-7E06-0159-27F5-F25A16B91C0E}"/>
              </a:ext>
            </a:extLst>
          </p:cNvPr>
          <p:cNvSpPr txBox="1"/>
          <p:nvPr/>
        </p:nvSpPr>
        <p:spPr>
          <a:xfrm>
            <a:off x="7513140" y="440926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코딩과 친해지기</a:t>
            </a:r>
          </a:p>
        </p:txBody>
      </p:sp>
      <p:pic>
        <p:nvPicPr>
          <p:cNvPr id="96" name="그래픽 95" descr="악수 윤곽선">
            <a:extLst>
              <a:ext uri="{FF2B5EF4-FFF2-40B4-BE49-F238E27FC236}">
                <a16:creationId xmlns:a16="http://schemas.microsoft.com/office/drawing/2014/main" id="{1D156793-4134-798A-5E95-5B2D6F520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7063" y="48812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3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고글을 쓰고 수영하는 아이">
            <a:extLst>
              <a:ext uri="{FF2B5EF4-FFF2-40B4-BE49-F238E27FC236}">
                <a16:creationId xmlns:a16="http://schemas.microsoft.com/office/drawing/2014/main" id="{7BC6EAD6-FABE-C382-AEF3-BCCA24F89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0" r="27839" b="-1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그림 5" descr="영화관의 좌석에 앉은 관객">
            <a:extLst>
              <a:ext uri="{FF2B5EF4-FFF2-40B4-BE49-F238E27FC236}">
                <a16:creationId xmlns:a16="http://schemas.microsoft.com/office/drawing/2014/main" id="{9977CE91-C765-B5D4-DB87-6C725A99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r="1" b="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그림 6" descr="스마트폰을 바라보는 헤드폰을 쓴 남자">
            <a:extLst>
              <a:ext uri="{FF2B5EF4-FFF2-40B4-BE49-F238E27FC236}">
                <a16:creationId xmlns:a16="http://schemas.microsoft.com/office/drawing/2014/main" id="{D74C4583-7C29-0306-2D0A-6B06B8CC01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C16FEB-04C0-E22E-0E69-41DF66A8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취미생활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00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선반에 놓인 다양한 종류의 도넛">
            <a:extLst>
              <a:ext uri="{FF2B5EF4-FFF2-40B4-BE49-F238E27FC236}">
                <a16:creationId xmlns:a16="http://schemas.microsoft.com/office/drawing/2014/main" id="{08F603C7-1AEE-2C0D-6073-1173C5FB1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8" r="27612" b="-1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4" name="그림 3" descr="웨딩 디저트 트레이">
            <a:extLst>
              <a:ext uri="{FF2B5EF4-FFF2-40B4-BE49-F238E27FC236}">
                <a16:creationId xmlns:a16="http://schemas.microsoft.com/office/drawing/2014/main" id="{121DCB9C-5C7B-21AC-B678-979B364D8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r="616" b="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그림 5" descr="금속 커피 드립 주전자를 들고 커피가 든 필터에 물을 붓는 사람">
            <a:extLst>
              <a:ext uri="{FF2B5EF4-FFF2-40B4-BE49-F238E27FC236}">
                <a16:creationId xmlns:a16="http://schemas.microsoft.com/office/drawing/2014/main" id="{E082BA1C-2E1E-7419-3B86-5B8323D78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2AFD91-8435-F25D-D6C8-23326264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맛집과 디저트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29D08-6C7F-8862-6DC4-F029C53A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리이케</a:t>
            </a:r>
            <a:r>
              <a:rPr lang="ko-KR" altLang="en-US" sz="1800" dirty="0"/>
              <a:t> 커피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-apple-system"/>
              </a:rPr>
              <a:t>-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서울 성북구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-apple-system"/>
              </a:rPr>
              <a:t>보문로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34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가길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24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레이크 웨이브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서울 성북구 삼선교로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14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길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20</a:t>
            </a:r>
          </a:p>
          <a:p>
            <a:pPr marL="0" indent="0">
              <a:buNone/>
            </a:pPr>
            <a:endParaRPr lang="en-US" altLang="ko-KR" sz="1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ko-KR" altLang="en-US" sz="1800" dirty="0" err="1"/>
              <a:t>어스핸드위치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서울 성북구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-apple-system"/>
              </a:rPr>
              <a:t>동소문로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22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길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60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동선마루채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층</a:t>
            </a:r>
            <a:endParaRPr lang="en-US" altLang="ko-KR" sz="1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84045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27A09-1617-7256-D89C-3B708602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285" y="2766218"/>
            <a:ext cx="5345430" cy="1325563"/>
          </a:xfrm>
        </p:spPr>
        <p:txBody>
          <a:bodyPr/>
          <a:lstStyle/>
          <a:p>
            <a:r>
              <a:rPr lang="en-US" altLang="ko-KR" dirty="0"/>
              <a:t>“ </a:t>
            </a:r>
            <a:r>
              <a:rPr lang="ko-KR" altLang="en-US" dirty="0"/>
              <a:t>겸손</a:t>
            </a:r>
            <a:r>
              <a:rPr lang="en-US" altLang="ko-KR" dirty="0"/>
              <a:t>, </a:t>
            </a:r>
            <a:r>
              <a:rPr lang="ko-KR" altLang="en-US" dirty="0"/>
              <a:t>인내</a:t>
            </a:r>
            <a:r>
              <a:rPr lang="en-US" altLang="ko-KR" dirty="0"/>
              <a:t>, </a:t>
            </a:r>
            <a:r>
              <a:rPr lang="ko-KR" altLang="en-US" dirty="0"/>
              <a:t>성실 </a:t>
            </a:r>
            <a:r>
              <a:rPr lang="en-US" altLang="ko-KR" dirty="0"/>
              <a:t>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3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엄지손가락을 위로 올린 어린 소년">
            <a:extLst>
              <a:ext uri="{FF2B5EF4-FFF2-40B4-BE49-F238E27FC236}">
                <a16:creationId xmlns:a16="http://schemas.microsoft.com/office/drawing/2014/main" id="{F3BAAF84-D18B-EC67-6D74-5F3E37097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4" y="643466"/>
            <a:ext cx="2674111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02D425-FB0F-C8DC-F781-0848E61C540F}"/>
              </a:ext>
            </a:extLst>
          </p:cNvPr>
          <p:cNvSpPr txBox="1"/>
          <p:nvPr/>
        </p:nvSpPr>
        <p:spPr>
          <a:xfrm>
            <a:off x="2330823" y="2958353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8917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63</Words>
  <Application>Microsoft Office PowerPoint</Application>
  <PresentationFormat>와이드스크린</PresentationFormat>
  <Paragraphs>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-apple-system</vt:lpstr>
      <vt:lpstr>나눔고딕</vt:lpstr>
      <vt:lpstr>맑은 고딕</vt:lpstr>
      <vt:lpstr>Arial</vt:lpstr>
      <vt:lpstr>Calibri</vt:lpstr>
      <vt:lpstr>Office 테마</vt:lpstr>
      <vt:lpstr>PowerPoint 프레젠테이션</vt:lpstr>
      <vt:lpstr>취미생활</vt:lpstr>
      <vt:lpstr>맛집과 디저트</vt:lpstr>
      <vt:lpstr>“ 겸손, 인내, 성실 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31036@naver.com</dc:creator>
  <cp:lastModifiedBy>31036@naver.com</cp:lastModifiedBy>
  <cp:revision>5</cp:revision>
  <dcterms:created xsi:type="dcterms:W3CDTF">2022-08-22T02:47:42Z</dcterms:created>
  <dcterms:modified xsi:type="dcterms:W3CDTF">2022-08-22T05:08:05Z</dcterms:modified>
</cp:coreProperties>
</file>